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2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40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91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78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89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55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8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3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4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40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3222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57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2320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87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237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2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6E562-003C-415F-ABA4-4818920F24A5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3BFA8C-AE12-4991-8A68-3A2FE49AF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6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7FEFD-4BA0-45BA-804E-55BCA4AE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39" y="279662"/>
            <a:ext cx="8596668" cy="1596272"/>
          </a:xfrm>
        </p:spPr>
        <p:txBody>
          <a:bodyPr>
            <a:normAutofit fontScale="90000"/>
          </a:bodyPr>
          <a:lstStyle/>
          <a:p>
            <a:r>
              <a:rPr lang="hy-AM" dirty="0"/>
              <a:t>           Տիեզերքի բնակիչները</a:t>
            </a:r>
            <a:br>
              <a:rPr lang="ru-RU" dirty="0"/>
            </a:br>
            <a:r>
              <a:rPr lang="ru-RU" dirty="0"/>
              <a:t>        </a:t>
            </a:r>
            <a:r>
              <a:rPr lang="hy-AM" dirty="0"/>
              <a:t>     Մեդիաընթերցարան</a:t>
            </a:r>
            <a:br>
              <a:rPr lang="hy-AM" dirty="0"/>
            </a:br>
            <a:r>
              <a:rPr lang="hy-AM" dirty="0"/>
              <a:t>                               Համբարձումյան Դավիթ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EBD25F0-B9C0-4818-8867-847412724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869" y="2160588"/>
            <a:ext cx="6210299" cy="3881437"/>
          </a:xfrm>
        </p:spPr>
      </p:pic>
    </p:spTree>
    <p:extLst>
      <p:ext uri="{BB962C8B-B14F-4D97-AF65-F5344CB8AC3E}">
        <p14:creationId xmlns:p14="http://schemas.microsoft.com/office/powerpoint/2010/main" val="187695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BB973-42F9-4C2F-943D-163E09366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312" cy="2934878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</a:t>
            </a:r>
            <a:r>
              <a:rPr lang="hy-AM" dirty="0"/>
              <a:t>Ես տիեզերքում</a:t>
            </a:r>
            <a:r>
              <a:rPr lang="en-US" dirty="0"/>
              <a:t>  </a:t>
            </a:r>
            <a:br>
              <a:rPr lang="hy-AM" dirty="0"/>
            </a:br>
            <a:r>
              <a:rPr lang="hy-AM" dirty="0"/>
              <a:t>Եթե ես լինեի տիեզերքում ես այլմոլորակայինների հետ գնդակով խաղալու էի տարբեր խաղեր։</a:t>
            </a:r>
            <a:br>
              <a:rPr lang="ru-RU" dirty="0"/>
            </a:br>
            <a:r>
              <a:rPr lang="en-US" dirty="0"/>
              <a:t>       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CF2CB9-D85F-4D39-ACD2-5BC3FEF6B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384773"/>
            <a:ext cx="8596312" cy="3433066"/>
          </a:xfrm>
        </p:spPr>
      </p:pic>
    </p:spTree>
    <p:extLst>
      <p:ext uri="{BB962C8B-B14F-4D97-AF65-F5344CB8AC3E}">
        <p14:creationId xmlns:p14="http://schemas.microsoft.com/office/powerpoint/2010/main" val="27968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4BDF8-D794-435A-9C3C-F4F13E589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907357"/>
          </a:xfrm>
        </p:spPr>
        <p:txBody>
          <a:bodyPr>
            <a:normAutofit fontScale="90000"/>
          </a:bodyPr>
          <a:lstStyle/>
          <a:p>
            <a:pPr algn="ctr"/>
            <a:r>
              <a:rPr lang="hy-AM" sz="6000" b="1" i="1" dirty="0">
                <a:solidFill>
                  <a:srgbClr val="FFC000"/>
                </a:solidFill>
              </a:rPr>
              <a:t>Արև</a:t>
            </a:r>
            <a:br>
              <a:rPr lang="hy-AM" sz="6000" b="1" i="1" dirty="0">
                <a:solidFill>
                  <a:srgbClr val="FFC000"/>
                </a:solidFill>
              </a:rPr>
            </a:br>
            <a:endParaRPr lang="ru-RU" sz="6000" b="1" i="1" dirty="0">
              <a:solidFill>
                <a:srgbClr val="FFC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9DEA0C-30DF-44B2-BFEA-A628DF070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09" y="2160588"/>
            <a:ext cx="3822820" cy="3881437"/>
          </a:xfrm>
        </p:spPr>
      </p:pic>
    </p:spTree>
    <p:extLst>
      <p:ext uri="{BB962C8B-B14F-4D97-AF65-F5344CB8AC3E}">
        <p14:creationId xmlns:p14="http://schemas.microsoft.com/office/powerpoint/2010/main" val="2310115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2C0CA-B80C-47D6-9D75-E1AFAA6D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92" y="122548"/>
            <a:ext cx="12104015" cy="5099901"/>
          </a:xfrm>
        </p:spPr>
        <p:txBody>
          <a:bodyPr>
            <a:normAutofit/>
          </a:bodyPr>
          <a:lstStyle/>
          <a:p>
            <a:r>
              <a:rPr lang="hy-AM" dirty="0"/>
              <a:t>Արևը նրա համար է, որ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4D9521-0CB8-479F-A725-04CC1614AF16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677334" y="6041362"/>
            <a:ext cx="8596668" cy="378292"/>
          </a:xfrm>
        </p:spPr>
        <p:txBody>
          <a:bodyPr/>
          <a:lstStyle/>
          <a:p>
            <a:pPr marL="1828800" lvl="4" indent="0">
              <a:buNone/>
            </a:pPr>
            <a:r>
              <a:rPr lang="hy-AM" dirty="0"/>
              <a:t> 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2468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316</TotalTime>
  <Words>39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Аспект</vt:lpstr>
      <vt:lpstr>           Տիեզերքի բնակիչները              Մեդիաընթերցարան                                Համբարձումյան Դավիթ</vt:lpstr>
      <vt:lpstr>                        Ես տիեզերքում   Եթե ես լինեի տիեզերքում ես այլմոլորակայինների հետ գնդակով խաղալու էի տարբեր խաղեր։         </vt:lpstr>
      <vt:lpstr>Արև </vt:lpstr>
      <vt:lpstr>Արևը նրա համար է, որ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Տիեզերքի բնակիչները              Մեդիաընթերցարան                                Համբարձումյան Դավիթ</dc:title>
  <dc:creator>ASUS</dc:creator>
  <cp:lastModifiedBy>ASUS</cp:lastModifiedBy>
  <cp:revision>1</cp:revision>
  <dcterms:created xsi:type="dcterms:W3CDTF">2021-10-14T05:36:52Z</dcterms:created>
  <dcterms:modified xsi:type="dcterms:W3CDTF">2021-10-14T10:53:37Z</dcterms:modified>
</cp:coreProperties>
</file>