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79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86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38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43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22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51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93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99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90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6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060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906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7532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886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511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66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96995-3167-4569-B9D9-BDDC4BE3D903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0FF7349-5E76-4B4D-8121-D40229429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36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076651"/>
          </a:xfrm>
        </p:spPr>
        <p:txBody>
          <a:bodyPr>
            <a:normAutofit/>
          </a:bodyPr>
          <a:lstStyle/>
          <a:p>
            <a:r>
              <a:rPr lang="hy-AM" sz="4400" dirty="0" smtClean="0"/>
              <a:t>Շնորհավոր տոնդ մայրիկ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257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0619" y="624110"/>
            <a:ext cx="3955983" cy="1570450"/>
          </a:xfrm>
        </p:spPr>
        <p:txBody>
          <a:bodyPr>
            <a:normAutofit/>
          </a:bodyPr>
          <a:lstStyle/>
          <a:p>
            <a:r>
              <a:rPr lang="hy-AM" sz="2800" dirty="0" smtClean="0"/>
              <a:t>Իմ մայրիկի մասին</a:t>
            </a: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833" y="3115377"/>
            <a:ext cx="3940774" cy="3169920"/>
          </a:xfrm>
        </p:spPr>
      </p:pic>
    </p:spTree>
    <p:extLst>
      <p:ext uri="{BB962C8B-B14F-4D97-AF65-F5344CB8AC3E}">
        <p14:creationId xmlns:p14="http://schemas.microsoft.com/office/powerpoint/2010/main" val="1982874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404261"/>
            <a:ext cx="8911687" cy="1950720"/>
          </a:xfrm>
        </p:spPr>
        <p:txBody>
          <a:bodyPr>
            <a:normAutofit/>
          </a:bodyPr>
          <a:lstStyle/>
          <a:p>
            <a:r>
              <a:rPr lang="hy-AM" sz="2800" dirty="0" smtClean="0"/>
              <a:t>Իմ մայրիկը, աշխարի ամենա գեղեցիկն է։ Ես նրան շատ եմ սիրում։ Նա բարի է և հոգատար ․․․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458" y="2695073"/>
            <a:ext cx="4789199" cy="3378467"/>
          </a:xfrm>
        </p:spPr>
      </p:pic>
    </p:spTree>
    <p:extLst>
      <p:ext uri="{BB962C8B-B14F-4D97-AF65-F5344CB8AC3E}">
        <p14:creationId xmlns:p14="http://schemas.microsoft.com/office/powerpoint/2010/main" val="1479305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762955"/>
          </a:xfrm>
        </p:spPr>
        <p:txBody>
          <a:bodyPr>
            <a:normAutofit/>
          </a:bodyPr>
          <a:lstStyle/>
          <a:p>
            <a:r>
              <a:rPr lang="hy-AM" sz="2800" dirty="0" smtClean="0"/>
              <a:t>Իմ մայրիկը համբերատար է և խելցի է ․․․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523" y="2470150"/>
            <a:ext cx="2835754" cy="3778250"/>
          </a:xfrm>
        </p:spPr>
      </p:pic>
    </p:spTree>
    <p:extLst>
      <p:ext uri="{BB962C8B-B14F-4D97-AF65-F5344CB8AC3E}">
        <p14:creationId xmlns:p14="http://schemas.microsoft.com/office/powerpoint/2010/main" val="345046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2800" dirty="0" smtClean="0"/>
              <a:t>Ես ուզում եմ դու միշտ ժպտաս և առողջ լինես ․․․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87" y="2662990"/>
            <a:ext cx="5049161" cy="3362425"/>
          </a:xfrm>
        </p:spPr>
      </p:pic>
    </p:spTree>
    <p:extLst>
      <p:ext uri="{BB962C8B-B14F-4D97-AF65-F5344CB8AC3E}">
        <p14:creationId xmlns:p14="http://schemas.microsoft.com/office/powerpoint/2010/main" val="3026048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/>
          </a:bodyPr>
          <a:lstStyle/>
          <a:p>
            <a:r>
              <a:rPr lang="hy-AM" sz="2800" dirty="0" smtClean="0"/>
              <a:t>Ես ցանկանում եմ, </a:t>
            </a:r>
            <a:r>
              <a:rPr lang="hy-AM" sz="2800" dirty="0" smtClean="0"/>
              <a:t>որ</a:t>
            </a:r>
            <a:r>
              <a:rPr lang="en-US" sz="2800" dirty="0" smtClean="0"/>
              <a:t> </a:t>
            </a:r>
            <a:r>
              <a:rPr lang="hy-AM" sz="2800" dirty="0" smtClean="0"/>
              <a:t>չտխրես և երջանիկ ․․․ 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069" y="2133600"/>
            <a:ext cx="3148171" cy="4197562"/>
          </a:xfrm>
        </p:spPr>
      </p:pic>
    </p:spTree>
    <p:extLst>
      <p:ext uri="{BB962C8B-B14F-4D97-AF65-F5344CB8AC3E}">
        <p14:creationId xmlns:p14="http://schemas.microsoft.com/office/powerpoint/2010/main" val="1931553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Մայրիկ ես քեզ շա՜տ – շա՜տ եմ սիրում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119" y="2508985"/>
            <a:ext cx="4720126" cy="3145522"/>
          </a:xfrm>
        </p:spPr>
      </p:pic>
    </p:spTree>
    <p:extLst>
      <p:ext uri="{BB962C8B-B14F-4D97-AF65-F5344CB8AC3E}">
        <p14:creationId xmlns:p14="http://schemas.microsoft.com/office/powerpoint/2010/main" val="36315052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</TotalTime>
  <Words>61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Շնորհավոր տոնդ մայրիկ</vt:lpstr>
      <vt:lpstr>Իմ մայրիկի մասին</vt:lpstr>
      <vt:lpstr>Իմ մայրիկը, աշխարի ամենա գեղեցիկն է։ Ես նրան շատ եմ սիրում։ Նա բարի է և հոգատար ․․․</vt:lpstr>
      <vt:lpstr>Իմ մայրիկը համբերատար է և խելցի է ․․․</vt:lpstr>
      <vt:lpstr>Ես ուզում եմ դու միշտ ժպտաս և առողջ լինես ․․․</vt:lpstr>
      <vt:lpstr>Ես ցանկանում եմ, որ չտխրես և երջանիկ ․․․ </vt:lpstr>
      <vt:lpstr>Մայրիկ ես քեզ շա՜տ – շա՜տ եմ սիրում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Շնորհավոր տոնդ մայրիկ</dc:title>
  <dc:creator>Mane Barseghyan</dc:creator>
  <cp:lastModifiedBy>Mane Barseghyan</cp:lastModifiedBy>
  <cp:revision>4</cp:revision>
  <dcterms:created xsi:type="dcterms:W3CDTF">2022-03-03T06:32:49Z</dcterms:created>
  <dcterms:modified xsi:type="dcterms:W3CDTF">2022-03-03T18:56:57Z</dcterms:modified>
</cp:coreProperties>
</file>